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4" r:id="rId3"/>
    <p:sldId id="312" r:id="rId4"/>
    <p:sldId id="315" r:id="rId5"/>
    <p:sldId id="316" r:id="rId6"/>
    <p:sldId id="317" r:id="rId7"/>
    <p:sldId id="318" r:id="rId8"/>
    <p:sldId id="319" r:id="rId9"/>
    <p:sldId id="320" r:id="rId10"/>
    <p:sldId id="321" r:id="rId11"/>
    <p:sldId id="300" r:id="rId12"/>
    <p:sldId id="305" r:id="rId13"/>
    <p:sldId id="306" r:id="rId14"/>
    <p:sldId id="307" r:id="rId15"/>
    <p:sldId id="301" r:id="rId16"/>
    <p:sldId id="302" r:id="rId17"/>
    <p:sldId id="303" r:id="rId18"/>
    <p:sldId id="304" r:id="rId19"/>
    <p:sldId id="313" r:id="rId20"/>
    <p:sldId id="308" r:id="rId21"/>
    <p:sldId id="309" r:id="rId22"/>
    <p:sldId id="310" r:id="rId23"/>
    <p:sldId id="311" r:id="rId24"/>
    <p:sldId id="257" r:id="rId25"/>
    <p:sldId id="258" r:id="rId26"/>
    <p:sldId id="259" r:id="rId27"/>
    <p:sldId id="260" r:id="rId28"/>
    <p:sldId id="261" r:id="rId29"/>
    <p:sldId id="262" r:id="rId30"/>
    <p:sldId id="263" r:id="rId31"/>
    <p:sldId id="264" r:id="rId32"/>
    <p:sldId id="265" r:id="rId33"/>
    <p:sldId id="266" r:id="rId34"/>
    <p:sldId id="267" r:id="rId35"/>
    <p:sldId id="268" r:id="rId36"/>
    <p:sldId id="269" r:id="rId37"/>
    <p:sldId id="270" r:id="rId38"/>
    <p:sldId id="271" r:id="rId39"/>
    <p:sldId id="272" r:id="rId40"/>
    <p:sldId id="273" r:id="rId41"/>
    <p:sldId id="274" r:id="rId42"/>
    <p:sldId id="275" r:id="rId43"/>
    <p:sldId id="276" r:id="rId44"/>
    <p:sldId id="277" r:id="rId45"/>
    <p:sldId id="278" r:id="rId46"/>
    <p:sldId id="279" r:id="rId47"/>
    <p:sldId id="280" r:id="rId48"/>
    <p:sldId id="281" r:id="rId49"/>
    <p:sldId id="282" r:id="rId50"/>
    <p:sldId id="283" r:id="rId51"/>
    <p:sldId id="284" r:id="rId52"/>
    <p:sldId id="285" r:id="rId53"/>
    <p:sldId id="286" r:id="rId54"/>
    <p:sldId id="287" r:id="rId55"/>
    <p:sldId id="288" r:id="rId56"/>
    <p:sldId id="289" r:id="rId57"/>
    <p:sldId id="290" r:id="rId58"/>
    <p:sldId id="291" r:id="rId59"/>
    <p:sldId id="292" r:id="rId60"/>
    <p:sldId id="293" r:id="rId61"/>
    <p:sldId id="294" r:id="rId62"/>
    <p:sldId id="295" r:id="rId63"/>
    <p:sldId id="296" r:id="rId64"/>
    <p:sldId id="297" r:id="rId65"/>
    <p:sldId id="298" r:id="rId66"/>
    <p:sldId id="299" r:id="rId67"/>
    <p:sldId id="327" r:id="rId68"/>
    <p:sldId id="328" r:id="rId69"/>
    <p:sldId id="323" r:id="rId70"/>
    <p:sldId id="324" r:id="rId71"/>
    <p:sldId id="325" r:id="rId72"/>
    <p:sldId id="326" r:id="rId73"/>
    <p:sldId id="322" r:id="rId74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1B4C72-72DC-48FA-BC0A-7E958E131A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8F269A0-592E-4FD2-A0D0-6BCB5B56DC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AEC5EC-375D-49B1-9751-2F24E8425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E0413-85A5-401E-AB16-4D6F15E49C78}" type="datetimeFigureOut">
              <a:rPr lang="es-PE" smtClean="0"/>
              <a:t>15/07/2019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89A7AF-F97F-4107-9DC1-ABC540045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CB9C2A-8610-4AC7-8736-5437DA65C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3C441-D77C-4667-8CC9-93AD9276A38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92639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D98701-D96F-4D97-9D54-BE0DCA991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8AE3D65-2965-4B85-BAF9-D42EFA6683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1D1FF8-BF59-4C93-8FF5-F5DA57BC29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E0413-85A5-401E-AB16-4D6F15E49C78}" type="datetimeFigureOut">
              <a:rPr lang="es-PE" smtClean="0"/>
              <a:t>15/07/2019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EF57B47-B447-48BF-8D1B-351808ED4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D72DEED-9386-47A2-9CBD-BF60970AA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3C441-D77C-4667-8CC9-93AD9276A38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577676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5DBA387-BD2A-4FEA-84D9-3A3E69ACCF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D223954-FCEF-41E3-BCE4-1EC9DAABAD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58872EF-80F1-4B76-99F7-71432E998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E0413-85A5-401E-AB16-4D6F15E49C78}" type="datetimeFigureOut">
              <a:rPr lang="es-PE" smtClean="0"/>
              <a:t>15/07/2019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F33B1D-F04E-4E39-BAB4-1DFE83CF2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5CEEC42-4698-45FA-829E-27B0A96DD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3C441-D77C-4667-8CC9-93AD9276A38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87233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6E00F2-AB4E-4A5E-94D9-4061F92EE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B8001B-4699-4086-A17A-88BE171C4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60DEF11-2E40-422D-B729-DA92BC766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E0413-85A5-401E-AB16-4D6F15E49C78}" type="datetimeFigureOut">
              <a:rPr lang="es-PE" smtClean="0"/>
              <a:t>15/07/2019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2E525A-2058-4E63-8FFA-30F979C8F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22AAC05-C068-41B8-AC92-4BBFDC0E6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3C441-D77C-4667-8CC9-93AD9276A38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420074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44AB91-36BA-4077-ABE5-E577AAFA9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B0591D2-1FD9-44AE-B366-4A6C020A8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A308FEF-17B8-4807-A05E-AACCFA45D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E0413-85A5-401E-AB16-4D6F15E49C78}" type="datetimeFigureOut">
              <a:rPr lang="es-PE" smtClean="0"/>
              <a:t>15/07/2019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E86B0E-7E26-44BB-AD90-CF63EEE0B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F2645D-13A4-4588-89B0-7FF8D9D05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3C441-D77C-4667-8CC9-93AD9276A38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52255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FCC0E1-8728-480D-B834-BE5F7FDEC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EF05587-1642-4242-B701-6405141B0C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662E28F-D995-4985-BA0C-A903199467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C1E957D-E417-462F-9027-B396D6BF5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E0413-85A5-401E-AB16-4D6F15E49C78}" type="datetimeFigureOut">
              <a:rPr lang="es-PE" smtClean="0"/>
              <a:t>15/07/2019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3F1C2B1-92AE-42A0-A6F7-A2858767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70CCC33-DDD0-48EE-B6F7-0C3C66AC2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3C441-D77C-4667-8CC9-93AD9276A38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51339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CEB5AB-EEC1-4332-8614-15BFFF82F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B1C47A1-DBA6-4F09-8036-B61ABB52A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F27DE3A-98F5-4CF1-8E1F-105399E96D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B81F693-290F-416A-8267-CC14F577D1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C717557-4353-4B7D-A3E2-04592503FC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450388C-0EB7-44C2-AC7E-59FEFF6A9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E0413-85A5-401E-AB16-4D6F15E49C78}" type="datetimeFigureOut">
              <a:rPr lang="es-PE" smtClean="0"/>
              <a:t>15/07/2019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3303561-538C-4181-BD70-82C6DEB65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7842B43-3372-4FBB-AC17-8A5D7345B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3C441-D77C-4667-8CC9-93AD9276A38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00550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631C09-45F0-4887-851B-50402166D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76744F4-9828-45CE-AB33-E7A959A7C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E0413-85A5-401E-AB16-4D6F15E49C78}" type="datetimeFigureOut">
              <a:rPr lang="es-PE" smtClean="0"/>
              <a:t>15/07/2019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0AE7E54-F2D4-478C-B1A1-8DCF01BA8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C34FF0B-B268-4331-8504-D6CE100E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3C441-D77C-4667-8CC9-93AD9276A38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9014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F321BC6-27E3-40E4-84DF-775E581FB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E0413-85A5-401E-AB16-4D6F15E49C78}" type="datetimeFigureOut">
              <a:rPr lang="es-PE" smtClean="0"/>
              <a:t>15/07/2019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DB16DFA-A2C5-46F4-B729-D8D41D41A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E2D3618-DFA7-4B99-9F37-B40209A64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3C441-D77C-4667-8CC9-93AD9276A38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31031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704CD0-5F4C-49E4-8FD2-C4CD6D60D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728B1D-664E-4360-A9E2-84ED58AEF0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32EC2AF-DE34-49F8-906E-DF0BCFAFC0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AA84434-2294-4B10-BF9B-F523D5F7B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E0413-85A5-401E-AB16-4D6F15E49C78}" type="datetimeFigureOut">
              <a:rPr lang="es-PE" smtClean="0"/>
              <a:t>15/07/2019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7E1C068-3034-48FE-96B4-B2E951B57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54B0AC4-674B-4AAB-9492-C6DA50D54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3C441-D77C-4667-8CC9-93AD9276A38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03405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A6C7EC-443E-4B3C-BC85-4CFFCB91A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E45B606-C765-4F2D-8073-25B8F892E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1F35CB-A00E-42D1-8091-73AFC3114A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F56D662-67B1-4792-A76E-6826B45BC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E0413-85A5-401E-AB16-4D6F15E49C78}" type="datetimeFigureOut">
              <a:rPr lang="es-PE" smtClean="0"/>
              <a:t>15/07/2019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9670A8C-A309-4762-9CC8-D55A334C7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8EF75D4-89A8-4EC5-9BEC-714BED979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3C441-D77C-4667-8CC9-93AD9276A38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84680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C771667-D81B-4A93-97BB-58404B74C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17E996-0D36-48EF-9125-FD7901021F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201F19-4FDF-4E0E-8E53-7F2FAA8FB7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E0413-85A5-401E-AB16-4D6F15E49C78}" type="datetimeFigureOut">
              <a:rPr lang="es-PE" smtClean="0"/>
              <a:t>15/07/2019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6532195-372B-4CEE-A3F0-6AD41C780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E4D10E-84E4-43B9-8E3C-E51741E0AE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3C441-D77C-4667-8CC9-93AD9276A383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1007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P25JP0u6UKw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1eMPv5QZLk" TargetMode="Externa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16z28DjRTAA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umstudy.com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jpeg"/><Relationship Id="rId5" Type="http://schemas.openxmlformats.org/officeDocument/2006/relationships/image" Target="../media/image14.png"/><Relationship Id="rId10" Type="http://schemas.openxmlformats.org/officeDocument/2006/relationships/image" Target="../media/image19.jpe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515E04-C4B8-4E09-B45A-33E6AA18185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US" dirty="0"/>
              <a:t>Una Introducción a SCRUM</a:t>
            </a:r>
            <a:endParaRPr lang="es-PE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233FF9F-E571-4F17-A1F0-15B5D5E04D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US" dirty="0"/>
              <a:t>Armando Ruiz Rebollar</a:t>
            </a:r>
          </a:p>
          <a:p>
            <a:r>
              <a:rPr lang="es-US" dirty="0"/>
              <a:t>Mentor </a:t>
            </a:r>
            <a:r>
              <a:rPr lang="es-US" dirty="0" err="1"/>
              <a:t>codiGO</a:t>
            </a:r>
            <a:endParaRPr lang="es-US" dirty="0"/>
          </a:p>
          <a:p>
            <a:r>
              <a:rPr lang="es-PE" dirty="0">
                <a:hlinkClick r:id="rId2"/>
              </a:rPr>
              <a:t>https://www.youtube.com/watch?v=P25JP0u6UKw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383440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F94AA8F-C8EA-49CC-9518-D27A15F1D4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500" t="10068" r="21786" b="7619"/>
          <a:stretch/>
        </p:blipFill>
        <p:spPr>
          <a:xfrm>
            <a:off x="5579706" y="205272"/>
            <a:ext cx="6055568" cy="641013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076C8ADE-D053-414B-86AC-44AC8F617E1F}"/>
              </a:ext>
            </a:extLst>
          </p:cNvPr>
          <p:cNvSpPr txBox="1"/>
          <p:nvPr/>
        </p:nvSpPr>
        <p:spPr>
          <a:xfrm>
            <a:off x="821093" y="643812"/>
            <a:ext cx="3554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/>
              <a:t>Los  Lenguajes mas usados</a:t>
            </a:r>
            <a:endParaRPr lang="es-PE" dirty="0"/>
          </a:p>
        </p:txBody>
      </p:sp>
      <p:pic>
        <p:nvPicPr>
          <p:cNvPr id="6" name="Picture 2" descr="Resultado de imagen para desarrollador">
            <a:extLst>
              <a:ext uri="{FF2B5EF4-FFF2-40B4-BE49-F238E27FC236}">
                <a16:creationId xmlns:a16="http://schemas.microsoft.com/office/drawing/2014/main" id="{1E8D0CEA-3A26-4A33-936E-F8EEB748D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22" y="1800807"/>
            <a:ext cx="4168229" cy="443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409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9FCF4CA-B0B2-4A50-83F7-660E626002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304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007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23CA2DA7-A446-4DEE-965D-A211E1714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854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D5C4D45-E15D-4056-8699-B984BEE4C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30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76BA4294-3500-4354-8631-9F596C3B39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3843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AB46627-9006-4D5B-8C7F-24CA0D5DB7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90" y="0"/>
            <a:ext cx="10289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11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09EE34F-ED0D-4760-81BC-597EB8D989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44" y="0"/>
            <a:ext cx="10289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44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E863F6E-3E72-4424-B7C1-80533A07F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44" y="0"/>
            <a:ext cx="10289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924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07DCC2E-0E6E-4A27-86DF-3222AC8FCF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244" y="0"/>
            <a:ext cx="10289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946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blob:https://web.whatsapp.com/d424ae92-85cd-4b6c-974c-639cb3ae2250">
            <a:extLst>
              <a:ext uri="{FF2B5EF4-FFF2-40B4-BE49-F238E27FC236}">
                <a16:creationId xmlns:a16="http://schemas.microsoft.com/office/drawing/2014/main" id="{0C09929A-52DD-4870-9B96-570FD176A9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A3081F1-7DBC-4278-8520-80DBA439ED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61" t="12599" r="21078" b="13640"/>
          <a:stretch/>
        </p:blipFill>
        <p:spPr>
          <a:xfrm>
            <a:off x="1549251" y="75500"/>
            <a:ext cx="9093498" cy="654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784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958E654-F1AB-4D97-9052-6E4CF71B66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11" t="14557" r="38004" b="51560"/>
          <a:stretch/>
        </p:blipFill>
        <p:spPr>
          <a:xfrm>
            <a:off x="218114" y="176168"/>
            <a:ext cx="8003281" cy="3598877"/>
          </a:xfrm>
          <a:prstGeom prst="rect">
            <a:avLst/>
          </a:prstGeom>
        </p:spPr>
      </p:pic>
      <p:pic>
        <p:nvPicPr>
          <p:cNvPr id="5" name="Picture 2" descr="Resultado de imagen para cosapi">
            <a:extLst>
              <a:ext uri="{FF2B5EF4-FFF2-40B4-BE49-F238E27FC236}">
                <a16:creationId xmlns:a16="http://schemas.microsoft.com/office/drawing/2014/main" id="{1C9CA646-B9FD-463E-A7BF-4BCA6243E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19" y="4053330"/>
            <a:ext cx="1300861" cy="130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esultado de imagen para barcoding.pe">
            <a:extLst>
              <a:ext uri="{FF2B5EF4-FFF2-40B4-BE49-F238E27FC236}">
                <a16:creationId xmlns:a16="http://schemas.microsoft.com/office/drawing/2014/main" id="{1A056B0B-BC36-48E2-A9BF-E7F003E11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447" y="4958330"/>
            <a:ext cx="2133600" cy="82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Resultado de imagen para cibertec">
            <a:extLst>
              <a:ext uri="{FF2B5EF4-FFF2-40B4-BE49-F238E27FC236}">
                <a16:creationId xmlns:a16="http://schemas.microsoft.com/office/drawing/2014/main" id="{ABE0D260-E106-4658-9FF4-968C0004D1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236" y="310393"/>
            <a:ext cx="1564416" cy="1564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Resultado de imagen para idat">
            <a:extLst>
              <a:ext uri="{FF2B5EF4-FFF2-40B4-BE49-F238E27FC236}">
                <a16:creationId xmlns:a16="http://schemas.microsoft.com/office/drawing/2014/main" id="{A068D3CE-AC94-4B10-BFF1-3C64FD901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493" y="310393"/>
            <a:ext cx="2209449" cy="1233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Resultado de imagen para senati pni">
            <a:extLst>
              <a:ext uri="{FF2B5EF4-FFF2-40B4-BE49-F238E27FC236}">
                <a16:creationId xmlns:a16="http://schemas.microsoft.com/office/drawing/2014/main" id="{1614E6BC-44E6-4B76-A366-F4896083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158" y="1795787"/>
            <a:ext cx="1775059" cy="910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Resultado de imagen para s10 erp">
            <a:extLst>
              <a:ext uri="{FF2B5EF4-FFF2-40B4-BE49-F238E27FC236}">
                <a16:creationId xmlns:a16="http://schemas.microsoft.com/office/drawing/2014/main" id="{7C330E62-62D7-4295-8A01-D9FF0D1ED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558" y="453870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Resultado de imagen para TranSolutions">
            <a:extLst>
              <a:ext uri="{FF2B5EF4-FFF2-40B4-BE49-F238E27FC236}">
                <a16:creationId xmlns:a16="http://schemas.microsoft.com/office/drawing/2014/main" id="{DE407B53-5AAE-438A-950B-7D91C3A07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2506" y="3062523"/>
            <a:ext cx="1641238" cy="1641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Resultado de imagen para hagroy">
            <a:extLst>
              <a:ext uri="{FF2B5EF4-FFF2-40B4-BE49-F238E27FC236}">
                <a16:creationId xmlns:a16="http://schemas.microsoft.com/office/drawing/2014/main" id="{F5C9C1EC-985B-4B24-847A-B3B44F584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525" y="4985507"/>
            <a:ext cx="19812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64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blob:https://web.whatsapp.com/05b23d83-2394-4d04-b28e-1d20683198b8">
            <a:extLst>
              <a:ext uri="{FF2B5EF4-FFF2-40B4-BE49-F238E27FC236}">
                <a16:creationId xmlns:a16="http://schemas.microsoft.com/office/drawing/2014/main" id="{C0815EFD-BF6B-45F0-9204-C8ABBE39F2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PE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B833080-7575-48B6-98FD-72071F431F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14" t="12477" r="23762" b="17309"/>
          <a:stretch/>
        </p:blipFill>
        <p:spPr>
          <a:xfrm>
            <a:off x="1895911" y="0"/>
            <a:ext cx="90683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8407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n para interrogante">
            <a:extLst>
              <a:ext uri="{FF2B5EF4-FFF2-40B4-BE49-F238E27FC236}">
                <a16:creationId xmlns:a16="http://schemas.microsoft.com/office/drawing/2014/main" id="{3790B0A9-B7FD-4B37-8342-737FEE8DEE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635" y="161954"/>
            <a:ext cx="7175786" cy="6482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2566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sultado de imagen para rugby">
            <a:extLst>
              <a:ext uri="{FF2B5EF4-FFF2-40B4-BE49-F238E27FC236}">
                <a16:creationId xmlns:a16="http://schemas.microsoft.com/office/drawing/2014/main" id="{4D4C9B54-7847-4BBD-BEFD-67E98F41B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97" y="318783"/>
            <a:ext cx="11103313" cy="624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862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n relacionada">
            <a:extLst>
              <a:ext uri="{FF2B5EF4-FFF2-40B4-BE49-F238E27FC236}">
                <a16:creationId xmlns:a16="http://schemas.microsoft.com/office/drawing/2014/main" id="{CAF86BCC-5574-487D-90DA-304450AE3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747" y="148904"/>
            <a:ext cx="7541703" cy="5656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D914019-E0E2-44E7-BC55-E4A1D8D79098}"/>
              </a:ext>
            </a:extLst>
          </p:cNvPr>
          <p:cNvSpPr txBox="1"/>
          <p:nvPr/>
        </p:nvSpPr>
        <p:spPr>
          <a:xfrm>
            <a:off x="1073791" y="6098796"/>
            <a:ext cx="9001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hlinkClick r:id="rId3"/>
              </a:rPr>
              <a:t>https://www.youtube.com/watch?v=z1eMPv5QZLk</a:t>
            </a:r>
            <a:endParaRPr lang="es-PE" dirty="0"/>
          </a:p>
          <a:p>
            <a:r>
              <a:rPr lang="es-PE" dirty="0">
                <a:hlinkClick r:id="rId4"/>
              </a:rPr>
              <a:t>https://www.youtube.com/watch?v=16z28DjRTAA</a:t>
            </a:r>
            <a:endParaRPr lang="es-PE" dirty="0"/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194481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7FD50A3-130E-4DE1-837C-9B88B96FB1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53" t="10030" r="20184" b="19511"/>
          <a:stretch/>
        </p:blipFill>
        <p:spPr>
          <a:xfrm>
            <a:off x="1033243" y="137636"/>
            <a:ext cx="10125513" cy="658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586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A47DB42-BC0C-4B0B-8F95-59CB5BD16C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81" t="10519" r="17914" b="10092"/>
          <a:stretch/>
        </p:blipFill>
        <p:spPr>
          <a:xfrm>
            <a:off x="1149291" y="67111"/>
            <a:ext cx="9739619" cy="652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9795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69E7CE4-C62B-4EAF-B185-ADF4B11FB8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80" t="7951" r="20597" b="17065"/>
          <a:stretch/>
        </p:blipFill>
        <p:spPr>
          <a:xfrm>
            <a:off x="796953" y="125834"/>
            <a:ext cx="9966122" cy="646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7536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1571BAF-2D4F-4D51-AE64-B024C7F813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65" t="9909" r="20871" b="19266"/>
          <a:stretch/>
        </p:blipFill>
        <p:spPr>
          <a:xfrm>
            <a:off x="989901" y="75501"/>
            <a:ext cx="10393960" cy="679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099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EF089FC-C775-453D-8C34-D67E1605E1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58" t="9664" r="18739" b="16086"/>
          <a:stretch/>
        </p:blipFill>
        <p:spPr>
          <a:xfrm>
            <a:off x="847288" y="200183"/>
            <a:ext cx="9957732" cy="6457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498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8365AEF-3562-4C40-9768-B695657D72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90" t="7338" r="19151" b="15719"/>
          <a:stretch/>
        </p:blipFill>
        <p:spPr>
          <a:xfrm>
            <a:off x="1333850" y="83889"/>
            <a:ext cx="9907398" cy="681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327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00FBC1E-62D4-4C6E-9071-6B39B8689B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69" y="75138"/>
            <a:ext cx="8777039" cy="6782862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788030F-C3F1-4B5E-B0DA-283AB33CF693}"/>
              </a:ext>
            </a:extLst>
          </p:cNvPr>
          <p:cNvSpPr txBox="1"/>
          <p:nvPr/>
        </p:nvSpPr>
        <p:spPr>
          <a:xfrm>
            <a:off x="8976220" y="1426128"/>
            <a:ext cx="3083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hlinkClick r:id="rId3"/>
              </a:rPr>
              <a:t>https://www.scrumstudy.com/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2792929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C7B6D98-BEEC-4696-BDAA-AEA5872816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69" t="12233" r="17431" b="13272"/>
          <a:stretch/>
        </p:blipFill>
        <p:spPr>
          <a:xfrm>
            <a:off x="805343" y="151000"/>
            <a:ext cx="10444294" cy="648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91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7AE25EC-0768-4308-87B2-7D8DB1B009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07" t="11987" r="18532" b="20979"/>
          <a:stretch/>
        </p:blipFill>
        <p:spPr>
          <a:xfrm>
            <a:off x="947956" y="201335"/>
            <a:ext cx="10727803" cy="620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55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197C913-87EA-4E0D-9721-390E747FF1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38" t="13089" r="19151" b="13884"/>
          <a:stretch/>
        </p:blipFill>
        <p:spPr>
          <a:xfrm>
            <a:off x="1073790" y="83889"/>
            <a:ext cx="9975227" cy="634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83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0A78087-3F4C-4D64-9E08-A16E29E0A6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52" t="10275" r="20803" b="23058"/>
          <a:stretch/>
        </p:blipFill>
        <p:spPr>
          <a:xfrm>
            <a:off x="973123" y="100666"/>
            <a:ext cx="10487916" cy="6400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5237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58A91BD-2BA5-4A88-8D0E-312CB4D7D3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09" t="10886" r="19426" b="7645"/>
          <a:stretch/>
        </p:blipFill>
        <p:spPr>
          <a:xfrm>
            <a:off x="1493239" y="109056"/>
            <a:ext cx="8867165" cy="654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0343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EAA6DB5-6A1C-44FD-A3E5-C8061B0B22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68" t="12233" r="21835" b="4097"/>
          <a:stretch/>
        </p:blipFill>
        <p:spPr>
          <a:xfrm>
            <a:off x="1300292" y="0"/>
            <a:ext cx="8833608" cy="6589083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C95791F5-1345-4988-9153-086EDEE949AD}"/>
              </a:ext>
            </a:extLst>
          </p:cNvPr>
          <p:cNvSpPr/>
          <p:nvPr/>
        </p:nvSpPr>
        <p:spPr>
          <a:xfrm>
            <a:off x="1300292" y="5528345"/>
            <a:ext cx="1384185" cy="11996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79931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05CA490-7A25-4623-B5D9-725FB3B507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96" t="11010" r="22454" b="11560"/>
          <a:stretch/>
        </p:blipFill>
        <p:spPr>
          <a:xfrm>
            <a:off x="1658224" y="67112"/>
            <a:ext cx="8875552" cy="6502576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206E21CF-BD8F-42EE-82FC-64330FBE0DC8}"/>
              </a:ext>
            </a:extLst>
          </p:cNvPr>
          <p:cNvSpPr/>
          <p:nvPr/>
        </p:nvSpPr>
        <p:spPr>
          <a:xfrm>
            <a:off x="1300292" y="5528345"/>
            <a:ext cx="1384185" cy="11996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6612826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D38B563-35D9-47F0-9E50-C47CF4E21C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39" t="7951" r="16331" b="19878"/>
          <a:stretch/>
        </p:blipFill>
        <p:spPr>
          <a:xfrm>
            <a:off x="1241571" y="92278"/>
            <a:ext cx="10252655" cy="627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5721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9A45A90-CFBA-4BBC-A86F-94EE960E6A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59" t="7338" r="19151" b="14985"/>
          <a:stretch/>
        </p:blipFill>
        <p:spPr>
          <a:xfrm>
            <a:off x="1493240" y="0"/>
            <a:ext cx="9370089" cy="650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977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7045AE5-5EC7-476F-B8BE-DBBDD69701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72" t="11498" r="19082" b="19388"/>
          <a:stretch/>
        </p:blipFill>
        <p:spPr>
          <a:xfrm>
            <a:off x="1174458" y="236988"/>
            <a:ext cx="10270931" cy="638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599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61D9E8AA-327C-42EA-B78E-B4D2C51C5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US" dirty="0"/>
              <a:t>Curva de Aprendizaje</a:t>
            </a:r>
            <a:endParaRPr lang="es-PE" dirty="0"/>
          </a:p>
        </p:txBody>
      </p:sp>
      <p:pic>
        <p:nvPicPr>
          <p:cNvPr id="5" name="Picture 2" descr="Resultado de imagen para python django">
            <a:extLst>
              <a:ext uri="{FF2B5EF4-FFF2-40B4-BE49-F238E27FC236}">
                <a16:creationId xmlns:a16="http://schemas.microsoft.com/office/drawing/2014/main" id="{3642934F-47B4-4DCE-AEA9-DBC1F71EB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82" y="1617898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esultado de imagen para mysql">
            <a:extLst>
              <a:ext uri="{FF2B5EF4-FFF2-40B4-BE49-F238E27FC236}">
                <a16:creationId xmlns:a16="http://schemas.microsoft.com/office/drawing/2014/main" id="{F8AE95B4-5EB6-4FEA-9ADB-572FC46D9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154" y="4036529"/>
            <a:ext cx="272415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Resultado de imagen para mongodb">
            <a:extLst>
              <a:ext uri="{FF2B5EF4-FFF2-40B4-BE49-F238E27FC236}">
                <a16:creationId xmlns:a16="http://schemas.microsoft.com/office/drawing/2014/main" id="{0B9F1215-1E34-47BA-800D-4DB829F7C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426" y="454121"/>
            <a:ext cx="4105275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Resultado de imagen para firebase">
            <a:extLst>
              <a:ext uri="{FF2B5EF4-FFF2-40B4-BE49-F238E27FC236}">
                <a16:creationId xmlns:a16="http://schemas.microsoft.com/office/drawing/2014/main" id="{7032D3BD-971B-45A8-BD11-4D07B9D11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375" y="3577326"/>
            <a:ext cx="394335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Resultado de imagen para socket io">
            <a:extLst>
              <a:ext uri="{FF2B5EF4-FFF2-40B4-BE49-F238E27FC236}">
                <a16:creationId xmlns:a16="http://schemas.microsoft.com/office/drawing/2014/main" id="{33D41B6D-6B5E-4792-B9BB-44DD76E88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512" y="5017603"/>
            <a:ext cx="300990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Resultado de imagen para servicios restful">
            <a:extLst>
              <a:ext uri="{FF2B5EF4-FFF2-40B4-BE49-F238E27FC236}">
                <a16:creationId xmlns:a16="http://schemas.microsoft.com/office/drawing/2014/main" id="{FC6558C9-E61C-45B6-A0AE-88B446ECE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9721" y="201522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Resultado de imagen para react native">
            <a:extLst>
              <a:ext uri="{FF2B5EF4-FFF2-40B4-BE49-F238E27FC236}">
                <a16:creationId xmlns:a16="http://schemas.microsoft.com/office/drawing/2014/main" id="{63AAFDB7-3233-46B5-9761-E25EC7938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890" y="1640945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Resultado de imagen para heroku">
            <a:extLst>
              <a:ext uri="{FF2B5EF4-FFF2-40B4-BE49-F238E27FC236}">
                <a16:creationId xmlns:a16="http://schemas.microsoft.com/office/drawing/2014/main" id="{79ADE6B7-7FAE-47EA-89AF-C8FBDE168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621" y="4874729"/>
            <a:ext cx="171450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8" descr="Resultado de imagen para android studio">
            <a:extLst>
              <a:ext uri="{FF2B5EF4-FFF2-40B4-BE49-F238E27FC236}">
                <a16:creationId xmlns:a16="http://schemas.microsoft.com/office/drawing/2014/main" id="{0C418B6B-2716-4CBC-B456-0E8C5DEB7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2548" y="394604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0" descr="Resultado de imagen para new relic">
            <a:extLst>
              <a:ext uri="{FF2B5EF4-FFF2-40B4-BE49-F238E27FC236}">
                <a16:creationId xmlns:a16="http://schemas.microsoft.com/office/drawing/2014/main" id="{FE084B14-7BB1-4BF1-A5DF-1E729B58E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993" y="1977108"/>
            <a:ext cx="1588602" cy="1588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3842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A1A06C4-C901-49C6-9445-6B4722C53A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02" t="6605" r="17500" b="10582"/>
          <a:stretch/>
        </p:blipFill>
        <p:spPr>
          <a:xfrm>
            <a:off x="1442907" y="109056"/>
            <a:ext cx="8890150" cy="6342077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9331C347-4B59-4671-958C-9EABA82904FB}"/>
              </a:ext>
            </a:extLst>
          </p:cNvPr>
          <p:cNvSpPr/>
          <p:nvPr/>
        </p:nvSpPr>
        <p:spPr>
          <a:xfrm>
            <a:off x="662729" y="5658374"/>
            <a:ext cx="1384185" cy="11996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0151834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28CFA6C-FC33-4765-9630-5738012027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53" t="8196" r="19839" b="11193"/>
          <a:stretch/>
        </p:blipFill>
        <p:spPr>
          <a:xfrm>
            <a:off x="1451295" y="67111"/>
            <a:ext cx="8917497" cy="6479196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5CC04C22-37A8-4328-9C05-469F4C651E44}"/>
              </a:ext>
            </a:extLst>
          </p:cNvPr>
          <p:cNvSpPr/>
          <p:nvPr/>
        </p:nvSpPr>
        <p:spPr>
          <a:xfrm>
            <a:off x="759202" y="5591263"/>
            <a:ext cx="1384185" cy="11996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4752604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BA9EC1E-AB65-40E9-A381-CF044EC27E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15" t="5871" r="22730" b="16208"/>
          <a:stretch/>
        </p:blipFill>
        <p:spPr>
          <a:xfrm>
            <a:off x="1593909" y="0"/>
            <a:ext cx="9202722" cy="6761400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8985EAC4-7EF0-4E9B-8344-4E8D4932B3B2}"/>
              </a:ext>
            </a:extLst>
          </p:cNvPr>
          <p:cNvSpPr/>
          <p:nvPr/>
        </p:nvSpPr>
        <p:spPr>
          <a:xfrm>
            <a:off x="1170262" y="5658374"/>
            <a:ext cx="1384185" cy="11996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3201217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8C6C103-3CDC-45FF-92BA-4C06117AB0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89" t="9297" r="17706" b="17677"/>
          <a:stretch/>
        </p:blipFill>
        <p:spPr>
          <a:xfrm>
            <a:off x="889234" y="151001"/>
            <a:ext cx="10140084" cy="635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8034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912DB42-ACDB-4943-917E-0F0EC9175A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91" t="11622" r="18326" b="7767"/>
          <a:stretch/>
        </p:blipFill>
        <p:spPr>
          <a:xfrm>
            <a:off x="1744909" y="0"/>
            <a:ext cx="9161568" cy="6627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272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DD48F72-5EA0-4EB4-BEAE-B2C2E55870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97" t="6973" r="18739" b="15229"/>
          <a:stretch/>
        </p:blipFill>
        <p:spPr>
          <a:xfrm>
            <a:off x="1778465" y="125834"/>
            <a:ext cx="9219501" cy="650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0448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C98FCE3-1283-4DCA-8473-92EAC57297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16" t="8440" r="23005" b="15229"/>
          <a:stretch/>
        </p:blipFill>
        <p:spPr>
          <a:xfrm>
            <a:off x="1837190" y="83890"/>
            <a:ext cx="8893230" cy="655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3649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2DAAE3E-FE73-458E-94BB-94424D1E4A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52" t="9542" r="19770" b="13273"/>
          <a:stretch/>
        </p:blipFill>
        <p:spPr>
          <a:xfrm>
            <a:off x="1478599" y="109057"/>
            <a:ext cx="9234801" cy="641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2898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6897606-AE12-44EF-B961-FDAA8D26BF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17" t="10030" r="18326" b="12049"/>
          <a:stretch/>
        </p:blipFill>
        <p:spPr>
          <a:xfrm>
            <a:off x="1459682" y="109056"/>
            <a:ext cx="9127223" cy="646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9624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9DDB2CD-C427-419D-A31B-FD8310BB0A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59" t="10520" r="20115" b="14618"/>
          <a:stretch/>
        </p:blipFill>
        <p:spPr>
          <a:xfrm>
            <a:off x="1476461" y="226503"/>
            <a:ext cx="9338917" cy="635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832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4431BE0-D92F-4B48-B86D-90CB99E044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35" t="13823" r="28234" b="19266"/>
          <a:stretch/>
        </p:blipFill>
        <p:spPr>
          <a:xfrm>
            <a:off x="0" y="-1"/>
            <a:ext cx="12192000" cy="687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9996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03CF1BA-8495-41E2-875B-7AF651CAD9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67" t="9419" r="19082" b="11804"/>
          <a:stretch/>
        </p:blipFill>
        <p:spPr>
          <a:xfrm>
            <a:off x="1812022" y="151001"/>
            <a:ext cx="9043332" cy="649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47775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59B613A-AADA-4DB6-B283-8F0944223C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73" t="12477" r="22248" b="8501"/>
          <a:stretch/>
        </p:blipFill>
        <p:spPr>
          <a:xfrm>
            <a:off x="2231471" y="243280"/>
            <a:ext cx="8447377" cy="644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460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CA686C5-C2D1-4FC5-897D-E4CEC1E77F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53" t="9297" r="18257" b="9480"/>
          <a:stretch/>
        </p:blipFill>
        <p:spPr>
          <a:xfrm>
            <a:off x="1845577" y="0"/>
            <a:ext cx="8699383" cy="631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542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9299CB1-4196-468A-B60B-873EF78D1A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04" t="10275" r="20596" b="8991"/>
          <a:stretch/>
        </p:blipFill>
        <p:spPr>
          <a:xfrm>
            <a:off x="1979801" y="127931"/>
            <a:ext cx="8722823" cy="660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017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5BCE8CF4-D168-44F8-9C8B-6E592DAD35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39" t="10765" r="18670" b="7523"/>
          <a:stretch/>
        </p:blipFill>
        <p:spPr>
          <a:xfrm>
            <a:off x="1644242" y="0"/>
            <a:ext cx="9412448" cy="676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7323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95155B9-8F98-42AE-9454-B9AAE39964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90" t="13823" r="19840" b="28196"/>
          <a:stretch/>
        </p:blipFill>
        <p:spPr>
          <a:xfrm>
            <a:off x="369116" y="176168"/>
            <a:ext cx="11147798" cy="5838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5512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BD167FE-D2D0-4BB8-B0D6-B67EC3A3F6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34" t="21529" r="19289" b="20000"/>
          <a:stretch/>
        </p:blipFill>
        <p:spPr>
          <a:xfrm>
            <a:off x="622132" y="360727"/>
            <a:ext cx="10947735" cy="5763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0335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4538EED-9949-4141-92CB-5368E93754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78" t="13578" r="20940" b="15107"/>
          <a:stretch/>
        </p:blipFill>
        <p:spPr>
          <a:xfrm>
            <a:off x="1040234" y="56625"/>
            <a:ext cx="10354287" cy="674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720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587507D-FFDD-44C0-BEA4-96F59608C7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96" t="8073" r="19702" b="13150"/>
          <a:stretch/>
        </p:blipFill>
        <p:spPr>
          <a:xfrm>
            <a:off x="1669410" y="106959"/>
            <a:ext cx="9326473" cy="664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558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EEBBDC8-85BD-4102-BD19-E94BC51F9E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55" t="7829" r="21285" b="10214"/>
          <a:stretch/>
        </p:blipFill>
        <p:spPr>
          <a:xfrm>
            <a:off x="2231470" y="92277"/>
            <a:ext cx="8184151" cy="654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330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329C774-53E3-47C5-A7F0-B873B51A13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4" t="13945" r="28097" b="19511"/>
          <a:stretch/>
        </p:blipFill>
        <p:spPr>
          <a:xfrm>
            <a:off x="-1" y="-1"/>
            <a:ext cx="12130481" cy="683832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37D3842-3FE8-43CE-AB3E-6062EC1A7BC0}"/>
              </a:ext>
            </a:extLst>
          </p:cNvPr>
          <p:cNvSpPr txBox="1"/>
          <p:nvPr/>
        </p:nvSpPr>
        <p:spPr>
          <a:xfrm>
            <a:off x="1015068" y="6304326"/>
            <a:ext cx="1359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solidFill>
                  <a:srgbClr val="FF0000"/>
                </a:solidFill>
              </a:rPr>
              <a:t>FRONTEND</a:t>
            </a:r>
            <a:endParaRPr lang="es-PE" dirty="0">
              <a:solidFill>
                <a:srgbClr val="FF0000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755A655-9624-4FF4-A249-736842037E66}"/>
              </a:ext>
            </a:extLst>
          </p:cNvPr>
          <p:cNvSpPr txBox="1"/>
          <p:nvPr/>
        </p:nvSpPr>
        <p:spPr>
          <a:xfrm>
            <a:off x="6096000" y="2320953"/>
            <a:ext cx="1359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>
                <a:solidFill>
                  <a:srgbClr val="FF0000"/>
                </a:solidFill>
              </a:rPr>
              <a:t>TI</a:t>
            </a:r>
            <a:endParaRPr lang="es-P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5907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7E27437-3896-4327-A89E-AE7FE708CF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10" t="9175" r="21215" b="6177"/>
          <a:stretch/>
        </p:blipFill>
        <p:spPr>
          <a:xfrm>
            <a:off x="2348917" y="201335"/>
            <a:ext cx="7214532" cy="634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8763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5263212-3316-4B35-B588-39762E6CB5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66" t="9175" r="19770" b="5444"/>
          <a:stretch/>
        </p:blipFill>
        <p:spPr>
          <a:xfrm>
            <a:off x="2080469" y="67112"/>
            <a:ext cx="8422955" cy="663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5242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DA37916-7D68-4F0B-A8C2-D5BD114D9E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04" t="11376" r="20321" b="14495"/>
          <a:stretch/>
        </p:blipFill>
        <p:spPr>
          <a:xfrm>
            <a:off x="1593907" y="109056"/>
            <a:ext cx="9337529" cy="645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9344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4AE2E5-F5AC-49B8-8580-2C4CB24EA8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78" t="11621" r="23005" b="16330"/>
          <a:stretch/>
        </p:blipFill>
        <p:spPr>
          <a:xfrm>
            <a:off x="1458676" y="211822"/>
            <a:ext cx="9274648" cy="643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0759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55D6F65-BCC0-4D8B-A84D-B3E5705C5F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71" t="11376" r="18119" b="10581"/>
          <a:stretch/>
        </p:blipFill>
        <p:spPr>
          <a:xfrm>
            <a:off x="1535185" y="165682"/>
            <a:ext cx="9605815" cy="652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5283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2957A6B-3709-4D76-828B-C2B790B0CC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53" t="12355" r="19770" b="6789"/>
          <a:stretch/>
        </p:blipFill>
        <p:spPr>
          <a:xfrm>
            <a:off x="1988190" y="75501"/>
            <a:ext cx="8886746" cy="658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0541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0A54A10-A8C7-48C2-842B-DA150D17FA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46" t="7584" r="43095" b="4465"/>
          <a:stretch/>
        </p:blipFill>
        <p:spPr>
          <a:xfrm>
            <a:off x="2600587" y="83888"/>
            <a:ext cx="5587067" cy="683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7655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E52DEA1-DC3C-408E-8222-E1827AD9D5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58" t="6239" r="30229" b="10459"/>
          <a:stretch/>
        </p:blipFill>
        <p:spPr>
          <a:xfrm>
            <a:off x="1291904" y="0"/>
            <a:ext cx="8909107" cy="691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7353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6B5655F-A915-452F-A0BA-B5C714A00A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83" r="21078" b="9358"/>
          <a:stretch/>
        </p:blipFill>
        <p:spPr>
          <a:xfrm>
            <a:off x="268448" y="109056"/>
            <a:ext cx="11199302" cy="671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393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1A15A1E-0E2E-41BE-B339-A75002193B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91" t="22019" r="40826" b="46055"/>
          <a:stretch/>
        </p:blipFill>
        <p:spPr>
          <a:xfrm>
            <a:off x="838897" y="746621"/>
            <a:ext cx="10680050" cy="490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959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58332E32-5DE4-4DAC-8828-359AE3FECDA5}"/>
              </a:ext>
            </a:extLst>
          </p:cNvPr>
          <p:cNvSpPr txBox="1">
            <a:spLocks/>
          </p:cNvSpPr>
          <p:nvPr/>
        </p:nvSpPr>
        <p:spPr>
          <a:xfrm>
            <a:off x="1524000" y="1122363"/>
            <a:ext cx="9144000" cy="12684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US" dirty="0"/>
              <a:t>Algunos consejos?</a:t>
            </a:r>
            <a:endParaRPr lang="es-PE" dirty="0"/>
          </a:p>
        </p:txBody>
      </p:sp>
      <p:pic>
        <p:nvPicPr>
          <p:cNvPr id="6" name="Picture 2" descr="Resultado de imagen para programador antiguo">
            <a:extLst>
              <a:ext uri="{FF2B5EF4-FFF2-40B4-BE49-F238E27FC236}">
                <a16:creationId xmlns:a16="http://schemas.microsoft.com/office/drawing/2014/main" id="{35EA7CCB-635F-422F-8282-14AF6CB69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73" y="2718906"/>
            <a:ext cx="5399757" cy="3169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16054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68D560D-01C5-4B81-AAB4-00E6D3D2D4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48" t="35107" r="40069" b="33945"/>
          <a:stretch/>
        </p:blipFill>
        <p:spPr>
          <a:xfrm>
            <a:off x="180203" y="570450"/>
            <a:ext cx="11831594" cy="5125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3186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7CE16DA-7B93-40B2-B305-4DF2F19B5D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61" t="28991" r="38968" b="37247"/>
          <a:stretch/>
        </p:blipFill>
        <p:spPr>
          <a:xfrm>
            <a:off x="435894" y="461394"/>
            <a:ext cx="11320212" cy="525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7139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55449C6-A899-48F5-9FB9-152D33E403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90" t="33517" r="38556" b="40305"/>
          <a:stretch/>
        </p:blipFill>
        <p:spPr>
          <a:xfrm>
            <a:off x="67112" y="612396"/>
            <a:ext cx="12432082" cy="431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27416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_images/reuniones.jpg">
            <a:extLst>
              <a:ext uri="{FF2B5EF4-FFF2-40B4-BE49-F238E27FC236}">
                <a16:creationId xmlns:a16="http://schemas.microsoft.com/office/drawing/2014/main" id="{AF3B9515-30BB-4CEE-AB4A-1DE48630C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3" y="285226"/>
            <a:ext cx="11033239" cy="6190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5348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3ADF9C2-6140-4476-A08E-20A4F8ED51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276" t="20816" r="24694" b="20272"/>
          <a:stretch/>
        </p:blipFill>
        <p:spPr>
          <a:xfrm>
            <a:off x="4663751" y="307122"/>
            <a:ext cx="7354077" cy="624375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5A84009-4177-4C1E-BB6D-92C1B1820B38}"/>
              </a:ext>
            </a:extLst>
          </p:cNvPr>
          <p:cNvSpPr txBox="1"/>
          <p:nvPr/>
        </p:nvSpPr>
        <p:spPr>
          <a:xfrm>
            <a:off x="419877" y="597159"/>
            <a:ext cx="35549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/>
              <a:t>Como se capacitan los desarrolladores generalmente en el mundo</a:t>
            </a:r>
            <a:endParaRPr lang="es-PE" dirty="0"/>
          </a:p>
        </p:txBody>
      </p:sp>
      <p:pic>
        <p:nvPicPr>
          <p:cNvPr id="6" name="Picture 2" descr="Resultado de imagen para desarrollador">
            <a:extLst>
              <a:ext uri="{FF2B5EF4-FFF2-40B4-BE49-F238E27FC236}">
                <a16:creationId xmlns:a16="http://schemas.microsoft.com/office/drawing/2014/main" id="{0B713894-10A5-40BF-81F6-A670A121F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06" y="1754154"/>
            <a:ext cx="4168229" cy="443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587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FB13CD7-FD81-428A-BFCF-FC549BDE97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505" t="27619" r="23699" b="39728"/>
          <a:stretch/>
        </p:blipFill>
        <p:spPr>
          <a:xfrm>
            <a:off x="4348065" y="1427583"/>
            <a:ext cx="7693089" cy="400283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62AEC71-4916-46D6-891B-9F25A2795B48}"/>
              </a:ext>
            </a:extLst>
          </p:cNvPr>
          <p:cNvSpPr txBox="1"/>
          <p:nvPr/>
        </p:nvSpPr>
        <p:spPr>
          <a:xfrm>
            <a:off x="419877" y="597159"/>
            <a:ext cx="35549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US" dirty="0"/>
              <a:t>Cuanto tiempo pasan los desarrolladores en una computadora</a:t>
            </a:r>
            <a:endParaRPr lang="es-PE" dirty="0"/>
          </a:p>
        </p:txBody>
      </p:sp>
      <p:pic>
        <p:nvPicPr>
          <p:cNvPr id="6" name="Picture 2" descr="Resultado de imagen para desarrollador">
            <a:extLst>
              <a:ext uri="{FF2B5EF4-FFF2-40B4-BE49-F238E27FC236}">
                <a16:creationId xmlns:a16="http://schemas.microsoft.com/office/drawing/2014/main" id="{46398460-BD9F-46C4-AE5E-679C5FCB8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06" y="1754154"/>
            <a:ext cx="4168229" cy="443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302660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85</Words>
  <Application>Microsoft Office PowerPoint</Application>
  <PresentationFormat>Panorámica</PresentationFormat>
  <Paragraphs>14</Paragraphs>
  <Slides>73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73</vt:i4>
      </vt:variant>
    </vt:vector>
  </HeadingPairs>
  <TitlesOfParts>
    <vt:vector size="77" baseType="lpstr">
      <vt:lpstr>Arial</vt:lpstr>
      <vt:lpstr>Calibri</vt:lpstr>
      <vt:lpstr>Calibri Light</vt:lpstr>
      <vt:lpstr>Tema de Office</vt:lpstr>
      <vt:lpstr>Una Introducción a SCRUM</vt:lpstr>
      <vt:lpstr>Presentación de PowerPoint</vt:lpstr>
      <vt:lpstr>Presentación de PowerPoint</vt:lpstr>
      <vt:lpstr>Curva de Aprendizaje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Una Introducción a SCRUM</dc:title>
  <dc:creator>Armando Ruiz</dc:creator>
  <cp:lastModifiedBy>Armando Ruiz</cp:lastModifiedBy>
  <cp:revision>19</cp:revision>
  <dcterms:created xsi:type="dcterms:W3CDTF">2019-07-16T00:07:42Z</dcterms:created>
  <dcterms:modified xsi:type="dcterms:W3CDTF">2019-07-16T01:50:03Z</dcterms:modified>
</cp:coreProperties>
</file>